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70" r:id="rId1"/>
  </p:sldMasterIdLst>
  <p:sldIdLst>
    <p:sldId id="256" r:id="rId2"/>
    <p:sldId id="258" r:id="rId3"/>
    <p:sldId id="259" r:id="rId4"/>
    <p:sldId id="260" r:id="rId5"/>
    <p:sldId id="261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9/17/2023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838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9/17/2023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6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22A4-8DA6-4447-9B1F-C5DB58435268}" type="datetimeFigureOut">
              <a:rPr lang="en-US" smtClean="0"/>
              <a:t>9/17/2023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404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9/17/2023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555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9/17/2023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102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9/17/2023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931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9/17/2023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170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9/17/2023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26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9/17/2023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171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78415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3119480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9/17/2023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86969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9/17/2023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186758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9/17/2023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25138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9/17/2023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8284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9/17/2023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391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9/17/2023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568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  <p:sldLayoutId id="2147483884" r:id="rId14"/>
    <p:sldLayoutId id="2147483885" r:id="rId15"/>
    <p:sldLayoutId id="2147483886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0DD7D1D-AEE0-CA0A-69AE-556CCA9C76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tr-TR"/>
              <a:t>Arapça A1</a:t>
            </a:r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CE1FD702-88CA-D2C7-410B-CF9144A249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tr-TR" dirty="0"/>
              <a:t>Kelimeler-1</a:t>
            </a:r>
          </a:p>
        </p:txBody>
      </p:sp>
    </p:spTree>
    <p:extLst>
      <p:ext uri="{BB962C8B-B14F-4D97-AF65-F5344CB8AC3E}">
        <p14:creationId xmlns:p14="http://schemas.microsoft.com/office/powerpoint/2010/main" val="4185618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CB58EF-0C9E-4DBA-9E86-B89FDAFFB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5622" y="1067994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ar-BH" sz="12000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بَـ</a:t>
            </a:r>
            <a:r>
              <a:rPr lang="ar-BH" sz="12000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يت</a:t>
            </a:r>
            <a:endParaRPr lang="tr-TR" sz="12000" dirty="0">
              <a:solidFill>
                <a:schemeClr val="tx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2F12E846-6883-A7ED-23AA-5220A676A1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10686" y="2523751"/>
            <a:ext cx="3000653" cy="3131750"/>
          </a:xfr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5E95F054-2388-5911-3FCC-B2A554A1D70A}"/>
              </a:ext>
            </a:extLst>
          </p:cNvPr>
          <p:cNvSpPr txBox="1"/>
          <p:nvPr/>
        </p:nvSpPr>
        <p:spPr>
          <a:xfrm>
            <a:off x="2158319" y="5885895"/>
            <a:ext cx="8018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ev</a:t>
            </a:r>
          </a:p>
        </p:txBody>
      </p:sp>
    </p:spTree>
    <p:extLst>
      <p:ext uri="{BB962C8B-B14F-4D97-AF65-F5344CB8AC3E}">
        <p14:creationId xmlns:p14="http://schemas.microsoft.com/office/powerpoint/2010/main" val="1419438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CB58EF-0C9E-4DBA-9E86-B89FDAFFB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5622" y="1067994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ar-BH" sz="12000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جَ</a:t>
            </a:r>
            <a:r>
              <a:rPr lang="ar-BH" sz="12000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بَ</a:t>
            </a:r>
            <a:r>
              <a:rPr lang="ar-BH" sz="12000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</a:t>
            </a:r>
            <a:endParaRPr lang="tr-TR" sz="12000" dirty="0">
              <a:solidFill>
                <a:schemeClr val="tx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E95F054-2388-5911-3FCC-B2A554A1D70A}"/>
              </a:ext>
            </a:extLst>
          </p:cNvPr>
          <p:cNvSpPr txBox="1"/>
          <p:nvPr/>
        </p:nvSpPr>
        <p:spPr>
          <a:xfrm>
            <a:off x="2158319" y="5885895"/>
            <a:ext cx="12314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dağ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E991D3D8-9843-7624-86DC-A29D673CD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6749" y="2660762"/>
            <a:ext cx="3210202" cy="322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13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CB58EF-0C9E-4DBA-9E86-B89FDAFFB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5622" y="1067994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ar-BH" sz="12000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طالِ</a:t>
            </a:r>
            <a:r>
              <a:rPr lang="ar-BH" sz="12000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ب</a:t>
            </a:r>
            <a:endParaRPr lang="tr-TR" sz="12000" dirty="0">
              <a:solidFill>
                <a:schemeClr val="tx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E95F054-2388-5911-3FCC-B2A554A1D70A}"/>
              </a:ext>
            </a:extLst>
          </p:cNvPr>
          <p:cNvSpPr txBox="1"/>
          <p:nvPr/>
        </p:nvSpPr>
        <p:spPr>
          <a:xfrm>
            <a:off x="2158319" y="5885895"/>
            <a:ext cx="21002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öğrenci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6A2F08F-B93D-8D73-C0AF-55C9A8E13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5420" y="2606040"/>
            <a:ext cx="3230510" cy="3200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332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CB58EF-0C9E-4DBA-9E86-B89FDAFFB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5622" y="1067994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ar-BH" sz="12000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بَا</a:t>
            </a:r>
            <a:r>
              <a:rPr lang="ar-BH" sz="12000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ب</a:t>
            </a:r>
            <a:endParaRPr lang="tr-TR" sz="12000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E95F054-2388-5911-3FCC-B2A554A1D70A}"/>
              </a:ext>
            </a:extLst>
          </p:cNvPr>
          <p:cNvSpPr txBox="1"/>
          <p:nvPr/>
        </p:nvSpPr>
        <p:spPr>
          <a:xfrm>
            <a:off x="2158319" y="5885895"/>
            <a:ext cx="12458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kapı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B1324616-3825-F9FA-1204-3CC70E5CF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5419" y="2545080"/>
            <a:ext cx="3701027" cy="3938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628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CB58EF-0C9E-4DBA-9E86-B89FDAFFB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5622" y="1067994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ar-BH" sz="12000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مِلح</a:t>
            </a:r>
            <a:endParaRPr lang="tr-TR" sz="12000" dirty="0">
              <a:solidFill>
                <a:schemeClr val="tx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E95F054-2388-5911-3FCC-B2A554A1D70A}"/>
              </a:ext>
            </a:extLst>
          </p:cNvPr>
          <p:cNvSpPr txBox="1"/>
          <p:nvPr/>
        </p:nvSpPr>
        <p:spPr>
          <a:xfrm>
            <a:off x="2158319" y="5885895"/>
            <a:ext cx="8883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tuz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FB33B9F-4F6E-8FB7-A09F-9D8A0A2AE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504" y="2891308"/>
            <a:ext cx="3372553" cy="358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653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CB58EF-0C9E-4DBA-9E86-B89FDAFFB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5622" y="1067994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ar-BH" sz="12000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تـَمر</a:t>
            </a:r>
            <a:endParaRPr lang="tr-TR" sz="12000" dirty="0">
              <a:solidFill>
                <a:schemeClr val="tx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E95F054-2388-5911-3FCC-B2A554A1D70A}"/>
              </a:ext>
            </a:extLst>
          </p:cNvPr>
          <p:cNvSpPr txBox="1"/>
          <p:nvPr/>
        </p:nvSpPr>
        <p:spPr>
          <a:xfrm>
            <a:off x="2158319" y="5885895"/>
            <a:ext cx="17956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hurma</a:t>
            </a:r>
          </a:p>
        </p:txBody>
      </p:sp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2A65DE29-C1A7-3BBF-8472-E0A6D3AF14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68670" y="2773789"/>
            <a:ext cx="3169329" cy="3327079"/>
          </a:xfrm>
        </p:spPr>
      </p:pic>
    </p:spTree>
    <p:extLst>
      <p:ext uri="{BB962C8B-B14F-4D97-AF65-F5344CB8AC3E}">
        <p14:creationId xmlns:p14="http://schemas.microsoft.com/office/powerpoint/2010/main" val="2953604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CB58EF-0C9E-4DBA-9E86-B89FDAFFB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5622" y="1067994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ar-BH" sz="12000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عَلَ</a:t>
            </a:r>
            <a:r>
              <a:rPr lang="ar-BH" sz="12000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</a:t>
            </a:r>
            <a:endParaRPr lang="tr-TR" sz="12000" dirty="0">
              <a:solidFill>
                <a:schemeClr val="tx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E95F054-2388-5911-3FCC-B2A554A1D70A}"/>
              </a:ext>
            </a:extLst>
          </p:cNvPr>
          <p:cNvSpPr txBox="1"/>
          <p:nvPr/>
        </p:nvSpPr>
        <p:spPr>
          <a:xfrm>
            <a:off x="2158319" y="5885895"/>
            <a:ext cx="19239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bayrak</a:t>
            </a:r>
          </a:p>
        </p:txBody>
      </p:sp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8CB92E71-35F1-A51B-6B0C-848C6CBAA9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4559" y="3279774"/>
            <a:ext cx="3633870" cy="3220930"/>
          </a:xfrm>
        </p:spPr>
      </p:pic>
    </p:spTree>
    <p:extLst>
      <p:ext uri="{BB962C8B-B14F-4D97-AF65-F5344CB8AC3E}">
        <p14:creationId xmlns:p14="http://schemas.microsoft.com/office/powerpoint/2010/main" val="1985339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CB58EF-0C9E-4DBA-9E86-B89FDAFFB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5622" y="1067994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ar-BH" sz="12000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ثُو</a:t>
            </a:r>
            <a:r>
              <a:rPr lang="ar-BH" sz="12000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</a:t>
            </a:r>
            <a:endParaRPr lang="tr-TR" sz="12000" dirty="0">
              <a:solidFill>
                <a:schemeClr val="tx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E95F054-2388-5911-3FCC-B2A554A1D70A}"/>
              </a:ext>
            </a:extLst>
          </p:cNvPr>
          <p:cNvSpPr txBox="1"/>
          <p:nvPr/>
        </p:nvSpPr>
        <p:spPr>
          <a:xfrm>
            <a:off x="2158319" y="5885895"/>
            <a:ext cx="22797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sarımsak</a:t>
            </a:r>
          </a:p>
        </p:txBody>
      </p:sp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27763EEB-92CD-A216-F3B8-99B8CAE0D8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59767" y="2909541"/>
            <a:ext cx="3247869" cy="3199151"/>
          </a:xfrm>
        </p:spPr>
      </p:pic>
    </p:spTree>
    <p:extLst>
      <p:ext uri="{BB962C8B-B14F-4D97-AF65-F5344CB8AC3E}">
        <p14:creationId xmlns:p14="http://schemas.microsoft.com/office/powerpoint/2010/main" val="3590470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CB58EF-0C9E-4DBA-9E86-B89FDAFFB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5622" y="1067994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ar-BH" sz="12000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فَ</a:t>
            </a:r>
            <a:r>
              <a:rPr lang="ar-BH" sz="12000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ـم</a:t>
            </a:r>
            <a:endParaRPr lang="tr-TR" sz="12000" dirty="0">
              <a:solidFill>
                <a:schemeClr val="tx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E95F054-2388-5911-3FCC-B2A554A1D70A}"/>
              </a:ext>
            </a:extLst>
          </p:cNvPr>
          <p:cNvSpPr txBox="1"/>
          <p:nvPr/>
        </p:nvSpPr>
        <p:spPr>
          <a:xfrm>
            <a:off x="2158319" y="5885895"/>
            <a:ext cx="12009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ağız</a:t>
            </a:r>
          </a:p>
        </p:txBody>
      </p:sp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A594BA68-4B9B-1894-7DFA-7FE7FE91D4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2042" y="2904191"/>
            <a:ext cx="3209852" cy="3209852"/>
          </a:xfrm>
        </p:spPr>
      </p:pic>
    </p:spTree>
    <p:extLst>
      <p:ext uri="{BB962C8B-B14F-4D97-AF65-F5344CB8AC3E}">
        <p14:creationId xmlns:p14="http://schemas.microsoft.com/office/powerpoint/2010/main" val="2003279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CB58EF-0C9E-4DBA-9E86-B89FDAFFB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5622" y="1067994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ar-BH" sz="12000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مِـ</a:t>
            </a:r>
            <a:r>
              <a:rPr lang="ar-BH" sz="12000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</a:t>
            </a:r>
            <a:r>
              <a:rPr lang="ar-BH" sz="12000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تاح</a:t>
            </a:r>
            <a:endParaRPr lang="tr-TR" sz="12000" dirty="0">
              <a:solidFill>
                <a:schemeClr val="tx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E95F054-2388-5911-3FCC-B2A554A1D70A}"/>
              </a:ext>
            </a:extLst>
          </p:cNvPr>
          <p:cNvSpPr txBox="1"/>
          <p:nvPr/>
        </p:nvSpPr>
        <p:spPr>
          <a:xfrm>
            <a:off x="2158319" y="5885895"/>
            <a:ext cx="21900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anahtar</a:t>
            </a:r>
          </a:p>
        </p:txBody>
      </p:sp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1486CFD5-87E6-C746-42DA-39CA44AF8D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66804" y="3321684"/>
            <a:ext cx="3400147" cy="3007822"/>
          </a:xfrm>
        </p:spPr>
      </p:pic>
    </p:spTree>
    <p:extLst>
      <p:ext uri="{BB962C8B-B14F-4D97-AF65-F5344CB8AC3E}">
        <p14:creationId xmlns:p14="http://schemas.microsoft.com/office/powerpoint/2010/main" val="968987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CB58EF-0C9E-4DBA-9E86-B89FDAFFB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5622" y="1067994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ar-BH" sz="12000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أَن</a:t>
            </a:r>
            <a:r>
              <a:rPr lang="ar-BH" sz="12000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</a:t>
            </a:r>
            <a:endParaRPr lang="tr-TR" sz="12000" dirty="0">
              <a:solidFill>
                <a:schemeClr val="tx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E95F054-2388-5911-3FCC-B2A554A1D70A}"/>
              </a:ext>
            </a:extLst>
          </p:cNvPr>
          <p:cNvSpPr txBox="1"/>
          <p:nvPr/>
        </p:nvSpPr>
        <p:spPr>
          <a:xfrm>
            <a:off x="2158319" y="5885895"/>
            <a:ext cx="16257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burun</a:t>
            </a:r>
          </a:p>
        </p:txBody>
      </p:sp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B01AA1D7-F284-3D5E-A631-C263ED9A3C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68645" y="2573450"/>
            <a:ext cx="3502846" cy="3216556"/>
          </a:xfrm>
        </p:spPr>
      </p:pic>
    </p:spTree>
    <p:extLst>
      <p:ext uri="{BB962C8B-B14F-4D97-AF65-F5344CB8AC3E}">
        <p14:creationId xmlns:p14="http://schemas.microsoft.com/office/powerpoint/2010/main" val="35713323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CB58EF-0C9E-4DBA-9E86-B89FDAFFB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5622" y="1067994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ar-BH" sz="12000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خَرو</a:t>
            </a:r>
            <a:r>
              <a:rPr lang="ar-BH" sz="12000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</a:t>
            </a:r>
            <a:endParaRPr lang="tr-TR" sz="12000" dirty="0">
              <a:solidFill>
                <a:schemeClr val="tx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E95F054-2388-5911-3FCC-B2A554A1D70A}"/>
              </a:ext>
            </a:extLst>
          </p:cNvPr>
          <p:cNvSpPr txBox="1"/>
          <p:nvPr/>
        </p:nvSpPr>
        <p:spPr>
          <a:xfrm>
            <a:off x="2158319" y="5885895"/>
            <a:ext cx="16802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koyun</a:t>
            </a:r>
          </a:p>
        </p:txBody>
      </p:sp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66DE76E6-1F32-11E6-83BA-B2483D1206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60779" y="3091308"/>
            <a:ext cx="3338003" cy="3187793"/>
          </a:xfrm>
        </p:spPr>
      </p:pic>
    </p:spTree>
    <p:extLst>
      <p:ext uri="{BB962C8B-B14F-4D97-AF65-F5344CB8AC3E}">
        <p14:creationId xmlns:p14="http://schemas.microsoft.com/office/powerpoint/2010/main" val="41826779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CB58EF-0C9E-4DBA-9E86-B89FDAFFB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5622" y="1067994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ar-BH" sz="12000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وَ</a:t>
            </a:r>
            <a:r>
              <a:rPr lang="ar-BH" sz="12000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لَد</a:t>
            </a:r>
            <a:endParaRPr lang="tr-TR" sz="12000" dirty="0">
              <a:solidFill>
                <a:schemeClr val="tx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E95F054-2388-5911-3FCC-B2A554A1D70A}"/>
              </a:ext>
            </a:extLst>
          </p:cNvPr>
          <p:cNvSpPr txBox="1"/>
          <p:nvPr/>
        </p:nvSpPr>
        <p:spPr>
          <a:xfrm>
            <a:off x="2158319" y="5885895"/>
            <a:ext cx="17556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çocuk</a:t>
            </a:r>
          </a:p>
        </p:txBody>
      </p:sp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702F3DAB-E79F-A112-6937-7B7E81371C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90586" y="2745793"/>
            <a:ext cx="2911876" cy="2741424"/>
          </a:xfrm>
        </p:spPr>
      </p:pic>
    </p:spTree>
    <p:extLst>
      <p:ext uri="{BB962C8B-B14F-4D97-AF65-F5344CB8AC3E}">
        <p14:creationId xmlns:p14="http://schemas.microsoft.com/office/powerpoint/2010/main" val="3648558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CB58EF-0C9E-4DBA-9E86-B89FDAFFB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5622" y="1067994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ar-BH" sz="12000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جَر</a:t>
            </a:r>
            <a:r>
              <a:rPr lang="ar-BH" sz="12000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</a:t>
            </a:r>
            <a:endParaRPr lang="tr-TR" sz="12000" dirty="0">
              <a:solidFill>
                <a:schemeClr val="tx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E95F054-2388-5911-3FCC-B2A554A1D70A}"/>
              </a:ext>
            </a:extLst>
          </p:cNvPr>
          <p:cNvSpPr txBox="1"/>
          <p:nvPr/>
        </p:nvSpPr>
        <p:spPr>
          <a:xfrm>
            <a:off x="2158319" y="5885895"/>
            <a:ext cx="1191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enik</a:t>
            </a:r>
          </a:p>
        </p:txBody>
      </p:sp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C04F3129-6C6B-4964-6E17-E0DD2A9821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80373" y="2885999"/>
            <a:ext cx="3506679" cy="3287512"/>
          </a:xfrm>
        </p:spPr>
      </p:pic>
    </p:spTree>
    <p:extLst>
      <p:ext uri="{BB962C8B-B14F-4D97-AF65-F5344CB8AC3E}">
        <p14:creationId xmlns:p14="http://schemas.microsoft.com/office/powerpoint/2010/main" val="25168040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CB58EF-0C9E-4DBA-9E86-B89FDAFFB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5622" y="1067994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ar-BH" sz="12000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</a:t>
            </a:r>
            <a:r>
              <a:rPr lang="ar-BH" sz="12000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</a:t>
            </a:r>
            <a:r>
              <a:rPr lang="ar-BH" sz="12000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</a:t>
            </a:r>
            <a:endParaRPr lang="tr-TR" sz="12000" dirty="0">
              <a:solidFill>
                <a:schemeClr val="tx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E95F054-2388-5911-3FCC-B2A554A1D70A}"/>
              </a:ext>
            </a:extLst>
          </p:cNvPr>
          <p:cNvSpPr txBox="1"/>
          <p:nvPr/>
        </p:nvSpPr>
        <p:spPr>
          <a:xfrm>
            <a:off x="2158319" y="5885895"/>
            <a:ext cx="15969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bakla</a:t>
            </a:r>
          </a:p>
        </p:txBody>
      </p:sp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2F87CBFC-E61A-3E65-35FA-A765DEEDEF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99464" y="2800774"/>
            <a:ext cx="2981026" cy="2703381"/>
          </a:xfrm>
        </p:spPr>
      </p:pic>
    </p:spTree>
    <p:extLst>
      <p:ext uri="{BB962C8B-B14F-4D97-AF65-F5344CB8AC3E}">
        <p14:creationId xmlns:p14="http://schemas.microsoft.com/office/powerpoint/2010/main" val="3734295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CB58EF-0C9E-4DBA-9E86-B89FDAFFB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5622" y="1067994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ar-BH" sz="12000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نُق</a:t>
            </a:r>
            <a:r>
              <a:rPr lang="ar-BH" sz="12000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</a:t>
            </a:r>
            <a:r>
              <a:rPr lang="ar-BH" sz="12000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د</a:t>
            </a:r>
            <a:endParaRPr lang="tr-TR" sz="12000" dirty="0">
              <a:solidFill>
                <a:schemeClr val="tx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E95F054-2388-5911-3FCC-B2A554A1D70A}"/>
              </a:ext>
            </a:extLst>
          </p:cNvPr>
          <p:cNvSpPr txBox="1"/>
          <p:nvPr/>
        </p:nvSpPr>
        <p:spPr>
          <a:xfrm>
            <a:off x="2158319" y="5885895"/>
            <a:ext cx="19976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para</a:t>
            </a:r>
            <a:r>
              <a:rPr lang="tr-TR" sz="4000" dirty="0">
                <a:solidFill>
                  <a:schemeClr val="bg1">
                    <a:lumMod val="50000"/>
                  </a:schemeClr>
                </a:solidFill>
              </a:rPr>
              <a:t>lar</a:t>
            </a:r>
          </a:p>
        </p:txBody>
      </p:sp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85ED909C-71C9-D8CE-8F60-0F7FB69B57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41035" y="2743856"/>
            <a:ext cx="2980859" cy="2747066"/>
          </a:xfrm>
        </p:spPr>
      </p:pic>
    </p:spTree>
    <p:extLst>
      <p:ext uri="{BB962C8B-B14F-4D97-AF65-F5344CB8AC3E}">
        <p14:creationId xmlns:p14="http://schemas.microsoft.com/office/powerpoint/2010/main" val="9275067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CB58EF-0C9E-4DBA-9E86-B89FDAFFB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5622" y="1067994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ar-BH" sz="12000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ثَـ</a:t>
            </a:r>
            <a:r>
              <a:rPr lang="ar-BH" sz="12000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وب</a:t>
            </a:r>
            <a:endParaRPr lang="tr-TR" sz="12000" dirty="0">
              <a:solidFill>
                <a:schemeClr val="tx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E95F054-2388-5911-3FCC-B2A554A1D70A}"/>
              </a:ext>
            </a:extLst>
          </p:cNvPr>
          <p:cNvSpPr txBox="1"/>
          <p:nvPr/>
        </p:nvSpPr>
        <p:spPr>
          <a:xfrm>
            <a:off x="2158319" y="5885895"/>
            <a:ext cx="12089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giysi</a:t>
            </a:r>
          </a:p>
        </p:txBody>
      </p:sp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12B2C135-583B-E5BD-CE8F-4B26DDCB44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76838" y="3057157"/>
            <a:ext cx="3134284" cy="2732849"/>
          </a:xfrm>
        </p:spPr>
      </p:pic>
    </p:spTree>
    <p:extLst>
      <p:ext uri="{BB962C8B-B14F-4D97-AF65-F5344CB8AC3E}">
        <p14:creationId xmlns:p14="http://schemas.microsoft.com/office/powerpoint/2010/main" val="25357690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CB58EF-0C9E-4DBA-9E86-B89FDAFFB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5622" y="1067994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ar-BH" sz="12000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تِـم</a:t>
            </a:r>
            <a:r>
              <a:rPr lang="ar-BH" sz="12000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ث</a:t>
            </a:r>
            <a:r>
              <a:rPr lang="ar-BH" sz="12000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</a:t>
            </a:r>
            <a:endParaRPr lang="tr-TR" sz="12000" dirty="0">
              <a:solidFill>
                <a:schemeClr val="tx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E95F054-2388-5911-3FCC-B2A554A1D70A}"/>
              </a:ext>
            </a:extLst>
          </p:cNvPr>
          <p:cNvSpPr txBox="1"/>
          <p:nvPr/>
        </p:nvSpPr>
        <p:spPr>
          <a:xfrm>
            <a:off x="2158319" y="5885895"/>
            <a:ext cx="18004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heykel</a:t>
            </a:r>
          </a:p>
        </p:txBody>
      </p:sp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F14087C8-282F-B856-FADF-0B4CCCC5B5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77045" y="2927330"/>
            <a:ext cx="2841332" cy="2429339"/>
          </a:xfrm>
        </p:spPr>
      </p:pic>
    </p:spTree>
    <p:extLst>
      <p:ext uri="{BB962C8B-B14F-4D97-AF65-F5344CB8AC3E}">
        <p14:creationId xmlns:p14="http://schemas.microsoft.com/office/powerpoint/2010/main" val="15739803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CB58EF-0C9E-4DBA-9E86-B89FDAFFB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5622" y="1067994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ar-BH" sz="12000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مُثَلّ</a:t>
            </a:r>
            <a:r>
              <a:rPr lang="ar-BH" sz="12000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َث</a:t>
            </a:r>
            <a:endParaRPr lang="tr-TR" sz="12000" dirty="0">
              <a:solidFill>
                <a:schemeClr val="tx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E95F054-2388-5911-3FCC-B2A554A1D70A}"/>
              </a:ext>
            </a:extLst>
          </p:cNvPr>
          <p:cNvSpPr txBox="1"/>
          <p:nvPr/>
        </p:nvSpPr>
        <p:spPr>
          <a:xfrm>
            <a:off x="2158319" y="5885895"/>
            <a:ext cx="18197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üçgen</a:t>
            </a:r>
          </a:p>
        </p:txBody>
      </p:sp>
      <p:sp>
        <p:nvSpPr>
          <p:cNvPr id="7" name="İkizkenar Üçgen 6">
            <a:extLst>
              <a:ext uri="{FF2B5EF4-FFF2-40B4-BE49-F238E27FC236}">
                <a16:creationId xmlns:a16="http://schemas.microsoft.com/office/drawing/2014/main" id="{BBB0C645-813D-74A8-F637-7ED82D515041}"/>
              </a:ext>
            </a:extLst>
          </p:cNvPr>
          <p:cNvSpPr/>
          <p:nvPr/>
        </p:nvSpPr>
        <p:spPr>
          <a:xfrm>
            <a:off x="5797118" y="2843360"/>
            <a:ext cx="2281562" cy="2157274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871801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CB58EF-0C9E-4DBA-9E86-B89FDAFFB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5622" y="1067994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ar-BH" sz="12000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حادِ</a:t>
            </a:r>
            <a:r>
              <a:rPr lang="ar-BH" sz="12000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ث</a:t>
            </a:r>
            <a:endParaRPr lang="tr-TR" sz="12000" dirty="0">
              <a:solidFill>
                <a:schemeClr val="tx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E95F054-2388-5911-3FCC-B2A554A1D70A}"/>
              </a:ext>
            </a:extLst>
          </p:cNvPr>
          <p:cNvSpPr txBox="1"/>
          <p:nvPr/>
        </p:nvSpPr>
        <p:spPr>
          <a:xfrm>
            <a:off x="2158319" y="5885895"/>
            <a:ext cx="27590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Kaza, </a:t>
            </a:r>
            <a:r>
              <a:rPr lang="tr-TR" sz="4000" dirty="0">
                <a:solidFill>
                  <a:schemeClr val="bg1">
                    <a:lumMod val="65000"/>
                  </a:schemeClr>
                </a:solidFill>
              </a:rPr>
              <a:t>olay</a:t>
            </a:r>
          </a:p>
        </p:txBody>
      </p:sp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B1F2D8C0-B3FA-C5B7-E9DF-E798694DDD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88746" y="2817042"/>
            <a:ext cx="3018407" cy="2801701"/>
          </a:xfrm>
        </p:spPr>
      </p:pic>
    </p:spTree>
    <p:extLst>
      <p:ext uri="{BB962C8B-B14F-4D97-AF65-F5344CB8AC3E}">
        <p14:creationId xmlns:p14="http://schemas.microsoft.com/office/powerpoint/2010/main" val="27308124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CB58EF-0C9E-4DBA-9E86-B89FDAFFB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5622" y="1067994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ar-BH" sz="12000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ذَ</a:t>
            </a:r>
            <a:r>
              <a:rPr lang="ar-BH" sz="12000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هَب</a:t>
            </a:r>
            <a:endParaRPr lang="tr-TR" sz="12000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E95F054-2388-5911-3FCC-B2A554A1D70A}"/>
              </a:ext>
            </a:extLst>
          </p:cNvPr>
          <p:cNvSpPr txBox="1"/>
          <p:nvPr/>
        </p:nvSpPr>
        <p:spPr>
          <a:xfrm>
            <a:off x="2158319" y="5885895"/>
            <a:ext cx="12266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altın</a:t>
            </a:r>
            <a:endParaRPr lang="tr-TR" sz="40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7" name="İçerik Yer Tutucusu 6">
            <a:extLst>
              <a:ext uri="{FF2B5EF4-FFF2-40B4-BE49-F238E27FC236}">
                <a16:creationId xmlns:a16="http://schemas.microsoft.com/office/drawing/2014/main" id="{9C1EC7CD-E592-55E6-CE72-2B9BB42046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75824" y="2664546"/>
            <a:ext cx="3135515" cy="2905687"/>
          </a:xfrm>
        </p:spPr>
      </p:pic>
    </p:spTree>
    <p:extLst>
      <p:ext uri="{BB962C8B-B14F-4D97-AF65-F5344CB8AC3E}">
        <p14:creationId xmlns:p14="http://schemas.microsoft.com/office/powerpoint/2010/main" val="14455702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CB58EF-0C9E-4DBA-9E86-B89FDAFFB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5622" y="1067994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ar-BH" sz="12000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جُرَ</a:t>
            </a:r>
            <a:r>
              <a:rPr lang="ar-BH" sz="12000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ذ</a:t>
            </a:r>
            <a:endParaRPr lang="tr-TR" sz="12000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E95F054-2388-5911-3FCC-B2A554A1D70A}"/>
              </a:ext>
            </a:extLst>
          </p:cNvPr>
          <p:cNvSpPr txBox="1"/>
          <p:nvPr/>
        </p:nvSpPr>
        <p:spPr>
          <a:xfrm>
            <a:off x="2158319" y="5885895"/>
            <a:ext cx="28039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Tarla faresi</a:t>
            </a:r>
            <a:endParaRPr lang="tr-TR" sz="40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7" name="İçerik Yer Tutucusu 6">
            <a:extLst>
              <a:ext uri="{FF2B5EF4-FFF2-40B4-BE49-F238E27FC236}">
                <a16:creationId xmlns:a16="http://schemas.microsoft.com/office/drawing/2014/main" id="{768DE6D6-E601-58E7-1F82-BF570DA7CC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44218" y="3087166"/>
            <a:ext cx="2727665" cy="2150659"/>
          </a:xfrm>
        </p:spPr>
      </p:pic>
    </p:spTree>
    <p:extLst>
      <p:ext uri="{BB962C8B-B14F-4D97-AF65-F5344CB8AC3E}">
        <p14:creationId xmlns:p14="http://schemas.microsoft.com/office/powerpoint/2010/main" val="36250497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CB58EF-0C9E-4DBA-9E86-B89FDAFFB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5622" y="1067994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ar-BH" sz="12000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بُ</a:t>
            </a:r>
            <a:r>
              <a:rPr lang="ar-BH" sz="12000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ذ</a:t>
            </a:r>
            <a:r>
              <a:rPr lang="ar-BH" sz="12000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ور</a:t>
            </a:r>
            <a:endParaRPr lang="tr-TR" sz="12000" dirty="0">
              <a:solidFill>
                <a:schemeClr val="tx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E95F054-2388-5911-3FCC-B2A554A1D70A}"/>
              </a:ext>
            </a:extLst>
          </p:cNvPr>
          <p:cNvSpPr txBox="1"/>
          <p:nvPr/>
        </p:nvSpPr>
        <p:spPr>
          <a:xfrm>
            <a:off x="2158319" y="5885895"/>
            <a:ext cx="18453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Tohum</a:t>
            </a:r>
            <a:endParaRPr lang="tr-TR" sz="40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7" name="İçerik Yer Tutucusu 6">
            <a:extLst>
              <a:ext uri="{FF2B5EF4-FFF2-40B4-BE49-F238E27FC236}">
                <a16:creationId xmlns:a16="http://schemas.microsoft.com/office/drawing/2014/main" id="{16ECC77F-D74E-694E-4B52-9A38178197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64712" y="2758581"/>
            <a:ext cx="2733505" cy="2593325"/>
          </a:xfrm>
        </p:spPr>
      </p:pic>
    </p:spTree>
    <p:extLst>
      <p:ext uri="{BB962C8B-B14F-4D97-AF65-F5344CB8AC3E}">
        <p14:creationId xmlns:p14="http://schemas.microsoft.com/office/powerpoint/2010/main" val="7347998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CB58EF-0C9E-4DBA-9E86-B89FDAFFB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5622" y="1067994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ar-BH" sz="12000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قُنفُ</a:t>
            </a:r>
            <a:r>
              <a:rPr lang="ar-BH" sz="12000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ذ</a:t>
            </a:r>
            <a:endParaRPr lang="tr-TR" sz="12000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E95F054-2388-5911-3FCC-B2A554A1D70A}"/>
              </a:ext>
            </a:extLst>
          </p:cNvPr>
          <p:cNvSpPr txBox="1"/>
          <p:nvPr/>
        </p:nvSpPr>
        <p:spPr>
          <a:xfrm>
            <a:off x="2158319" y="5885895"/>
            <a:ext cx="11512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kirpi</a:t>
            </a:r>
            <a:endParaRPr lang="tr-TR" sz="40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7" name="İçerik Yer Tutucusu 6">
            <a:extLst>
              <a:ext uri="{FF2B5EF4-FFF2-40B4-BE49-F238E27FC236}">
                <a16:creationId xmlns:a16="http://schemas.microsoft.com/office/drawing/2014/main" id="{FCD31D9A-EA44-5FEF-BE17-DA5A1A155C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96094" y="2758581"/>
            <a:ext cx="2813405" cy="2669128"/>
          </a:xfrm>
        </p:spPr>
      </p:pic>
    </p:spTree>
    <p:extLst>
      <p:ext uri="{BB962C8B-B14F-4D97-AF65-F5344CB8AC3E}">
        <p14:creationId xmlns:p14="http://schemas.microsoft.com/office/powerpoint/2010/main" val="1834607908"/>
      </p:ext>
    </p:extLst>
  </p:cSld>
  <p:clrMapOvr>
    <a:masterClrMapping/>
  </p:clrMapOvr>
</p:sld>
</file>

<file path=ppt/theme/theme1.xml><?xml version="1.0" encoding="utf-8"?>
<a:theme xmlns:a="http://schemas.openxmlformats.org/drawingml/2006/main" name="Duman">
  <a:themeElements>
    <a:clrScheme name="Duma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Duma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uma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38</TotalTime>
  <Words>54</Words>
  <Application>Microsoft Office PowerPoint</Application>
  <PresentationFormat>Geniş ekran</PresentationFormat>
  <Paragraphs>50</Paragraphs>
  <Slides>25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25</vt:i4>
      </vt:variant>
    </vt:vector>
  </HeadingPairs>
  <TitlesOfParts>
    <vt:vector size="30" baseType="lpstr">
      <vt:lpstr>Arial</vt:lpstr>
      <vt:lpstr>Century Gothic</vt:lpstr>
      <vt:lpstr>Traditional Arabic</vt:lpstr>
      <vt:lpstr>Wingdings 3</vt:lpstr>
      <vt:lpstr>Duman</vt:lpstr>
      <vt:lpstr>Arapça A1</vt:lpstr>
      <vt:lpstr>بَـيت</vt:lpstr>
      <vt:lpstr>جَبَل</vt:lpstr>
      <vt:lpstr>طالِب</vt:lpstr>
      <vt:lpstr>بَاب</vt:lpstr>
      <vt:lpstr>مِلح</vt:lpstr>
      <vt:lpstr>تـَمر</vt:lpstr>
      <vt:lpstr>عَلَم</vt:lpstr>
      <vt:lpstr>ثُوم</vt:lpstr>
      <vt:lpstr>فَـم</vt:lpstr>
      <vt:lpstr>مِـفتاح</vt:lpstr>
      <vt:lpstr>أَنف</vt:lpstr>
      <vt:lpstr>خَروف</vt:lpstr>
      <vt:lpstr>وَلَد</vt:lpstr>
      <vt:lpstr>جَرو</vt:lpstr>
      <vt:lpstr>فول</vt:lpstr>
      <vt:lpstr>نُقود</vt:lpstr>
      <vt:lpstr>ثَـوب</vt:lpstr>
      <vt:lpstr>تِـمثال</vt:lpstr>
      <vt:lpstr>مُثَلَّث</vt:lpstr>
      <vt:lpstr>حادِث</vt:lpstr>
      <vt:lpstr>ذَهَب</vt:lpstr>
      <vt:lpstr>جُرَذ</vt:lpstr>
      <vt:lpstr>بُذور</vt:lpstr>
      <vt:lpstr>قُنفُذ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Arapça a1</dc:title>
  <dc:creator>Arz Yay</dc:creator>
  <cp:lastModifiedBy>Arz Yay</cp:lastModifiedBy>
  <cp:revision>2</cp:revision>
  <dcterms:created xsi:type="dcterms:W3CDTF">2023-09-17T07:18:48Z</dcterms:created>
  <dcterms:modified xsi:type="dcterms:W3CDTF">2023-09-17T07:57:29Z</dcterms:modified>
</cp:coreProperties>
</file>